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4BF21D0-26F5-42EE-9E08-35146FF6806F}" type="datetimeFigureOut">
              <a:rPr lang="en-US" smtClean="0"/>
              <a:pPr/>
              <a:t>1/15/2013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DA88C40-63A8-4E65-B826-78DCD322FF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BF21D0-26F5-42EE-9E08-35146FF6806F}" type="datetimeFigureOut">
              <a:rPr lang="en-US" smtClean="0"/>
              <a:pPr/>
              <a:t>1/15/2013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88C40-63A8-4E65-B826-78DCD322FF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4BF21D0-26F5-42EE-9E08-35146FF6806F}" type="datetimeFigureOut">
              <a:rPr lang="en-US" smtClean="0"/>
              <a:pPr/>
              <a:t>1/15/2013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DA88C40-63A8-4E65-B826-78DCD322FF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BF21D0-26F5-42EE-9E08-35146FF6806F}" type="datetimeFigureOut">
              <a:rPr lang="en-US" smtClean="0"/>
              <a:pPr/>
              <a:t>1/15/2013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88C40-63A8-4E65-B826-78DCD322FF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4BF21D0-26F5-42EE-9E08-35146FF6806F}" type="datetimeFigureOut">
              <a:rPr lang="en-US" smtClean="0"/>
              <a:pPr/>
              <a:t>1/15/2013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DA88C40-63A8-4E65-B826-78DCD322FF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BF21D0-26F5-42EE-9E08-35146FF6806F}" type="datetimeFigureOut">
              <a:rPr lang="en-US" smtClean="0"/>
              <a:pPr/>
              <a:t>1/15/2013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88C40-63A8-4E65-B826-78DCD322FF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BF21D0-26F5-42EE-9E08-35146FF6806F}" type="datetimeFigureOut">
              <a:rPr lang="en-US" smtClean="0"/>
              <a:pPr/>
              <a:t>1/15/2013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88C40-63A8-4E65-B826-78DCD322FF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BF21D0-26F5-42EE-9E08-35146FF6806F}" type="datetimeFigureOut">
              <a:rPr lang="en-US" smtClean="0"/>
              <a:pPr/>
              <a:t>1/15/2013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88C40-63A8-4E65-B826-78DCD322FF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4BF21D0-26F5-42EE-9E08-35146FF6806F}" type="datetimeFigureOut">
              <a:rPr lang="en-US" smtClean="0"/>
              <a:pPr/>
              <a:t>1/15/2013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88C40-63A8-4E65-B826-78DCD322FF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BF21D0-26F5-42EE-9E08-35146FF6806F}" type="datetimeFigureOut">
              <a:rPr lang="en-US" smtClean="0"/>
              <a:pPr/>
              <a:t>1/15/2013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88C40-63A8-4E65-B826-78DCD322FF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BF21D0-26F5-42EE-9E08-35146FF6806F}" type="datetimeFigureOut">
              <a:rPr lang="en-US" smtClean="0"/>
              <a:pPr/>
              <a:t>1/15/2013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88C40-63A8-4E65-B826-78DCD322FFF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4BF21D0-26F5-42EE-9E08-35146FF6806F}" type="datetimeFigureOut">
              <a:rPr lang="en-US" smtClean="0"/>
              <a:pPr/>
              <a:t>1/15/2013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DA88C40-63A8-4E65-B826-78DCD322FF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Black and White Photography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First 5 pictures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Theme: outside the house</a:t>
            </a:r>
            <a:br>
              <a:rPr lang="en-US" sz="1600" dirty="0" smtClean="0"/>
            </a:br>
            <a:r>
              <a:rPr lang="en-US" sz="1600" dirty="0" smtClean="0"/>
              <a:t>This picture was taken in my moms garden</a:t>
            </a:r>
            <a:br>
              <a:rPr lang="en-US" sz="1600" dirty="0" smtClean="0"/>
            </a:br>
            <a:r>
              <a:rPr lang="en-US" sz="1600" dirty="0" smtClean="0"/>
              <a:t>The time of day was 4:30</a:t>
            </a:r>
            <a:br>
              <a:rPr lang="en-US" sz="1600" dirty="0" smtClean="0"/>
            </a:br>
            <a:r>
              <a:rPr lang="en-US" sz="1600" dirty="0" smtClean="0"/>
              <a:t>The thing that attracted me to take this picture was it looked so beautiful</a:t>
            </a:r>
            <a:br>
              <a:rPr lang="en-US" sz="1600" dirty="0" smtClean="0"/>
            </a:br>
            <a:endParaRPr lang="en-US" sz="1600" dirty="0"/>
          </a:p>
        </p:txBody>
      </p:sp>
      <p:pic>
        <p:nvPicPr>
          <p:cNvPr id="4" name="Content Placeholder 3" descr="bus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861344"/>
            <a:ext cx="7239000" cy="43434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3352800"/>
          </a:xfrm>
        </p:spPr>
        <p:txBody>
          <a:bodyPr>
            <a:noAutofit/>
          </a:bodyPr>
          <a:lstStyle/>
          <a:p>
            <a:r>
              <a:rPr lang="en-US" sz="1800" dirty="0" smtClean="0"/>
              <a:t>Theme: outside the house</a:t>
            </a:r>
            <a:br>
              <a:rPr lang="en-US" sz="1800" dirty="0" smtClean="0"/>
            </a:br>
            <a:r>
              <a:rPr lang="en-US" sz="1800" dirty="0" smtClean="0"/>
              <a:t>The picture was taken in my moms garden.</a:t>
            </a:r>
            <a:br>
              <a:rPr lang="en-US" sz="1800" dirty="0" smtClean="0"/>
            </a:br>
            <a:r>
              <a:rPr lang="en-US" sz="1800" dirty="0" smtClean="0"/>
              <a:t>The picture was taken around 4:30</a:t>
            </a:r>
            <a:br>
              <a:rPr lang="en-US" sz="1800" dirty="0" smtClean="0"/>
            </a:br>
            <a:r>
              <a:rPr lang="en-US" sz="1800" dirty="0" smtClean="0"/>
              <a:t>This picture attracted me because I wanted to see what it would look like in black and white</a:t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389098" y="4876800"/>
            <a:ext cx="3429000" cy="32707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Placeholder 4" descr="Statue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0011" b="20011"/>
          <a:stretch>
            <a:fillRect/>
          </a:stretch>
        </p:blipFill>
        <p:spPr>
          <a:xfrm>
            <a:off x="663682" y="685800"/>
            <a:ext cx="4206240" cy="456144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096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Theme: outside the house</a:t>
            </a:r>
          </a:p>
          <a:p>
            <a:r>
              <a:rPr lang="en-US" dirty="0" smtClean="0"/>
              <a:t>This picture was taken in my backyard</a:t>
            </a:r>
          </a:p>
          <a:p>
            <a:r>
              <a:rPr lang="en-US" dirty="0" smtClean="0"/>
              <a:t>The time of day was 4:45</a:t>
            </a:r>
          </a:p>
          <a:p>
            <a:r>
              <a:rPr lang="en-US" dirty="0" smtClean="0"/>
              <a:t>I was attracted to this picture because it looked cool.</a:t>
            </a:r>
            <a:endParaRPr lang="en-US" dirty="0"/>
          </a:p>
        </p:txBody>
      </p:sp>
      <p:pic>
        <p:nvPicPr>
          <p:cNvPr id="5" name="Content Placeholder 4" descr="tree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81048" y="1600200"/>
            <a:ext cx="2715578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tre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59948" y="1600200"/>
            <a:ext cx="2715578" cy="4525963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Theme: Outside the house</a:t>
            </a:r>
          </a:p>
          <a:p>
            <a:r>
              <a:rPr lang="en-US" dirty="0" smtClean="0"/>
              <a:t>This was taken in my backyard</a:t>
            </a:r>
          </a:p>
          <a:p>
            <a:r>
              <a:rPr lang="en-US" dirty="0" smtClean="0"/>
              <a:t>It was taken around 4:45</a:t>
            </a:r>
          </a:p>
          <a:p>
            <a:r>
              <a:rPr lang="en-US" dirty="0" smtClean="0"/>
              <a:t>I was attracted to this picture because I wanted to see what it looked like from the other angle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Theme: outside the house</a:t>
            </a:r>
            <a:br>
              <a:rPr lang="en-US" dirty="0" smtClean="0"/>
            </a:br>
            <a:r>
              <a:rPr lang="en-US" dirty="0" smtClean="0"/>
              <a:t>This was taking in the front of my house</a:t>
            </a:r>
            <a:br>
              <a:rPr lang="en-US" dirty="0" smtClean="0"/>
            </a:br>
            <a:r>
              <a:rPr lang="en-US" dirty="0" smtClean="0"/>
              <a:t>This picture was taken around 4:46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 flipV="1">
            <a:off x="5389098" y="5203874"/>
            <a:ext cx="3429000" cy="358726"/>
          </a:xfrm>
        </p:spPr>
        <p:txBody>
          <a:bodyPr/>
          <a:lstStyle/>
          <a:p>
            <a:endParaRPr lang="en-US"/>
          </a:p>
        </p:txBody>
      </p:sp>
      <p:pic>
        <p:nvPicPr>
          <p:cNvPr id="5" name="Picture Placeholder 4" descr="bird bath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0011" b="20011"/>
          <a:stretch>
            <a:fillRect/>
          </a:stretch>
        </p:blipFill>
        <p:spPr>
          <a:xfrm>
            <a:off x="663682" y="1041002"/>
            <a:ext cx="4206240" cy="444539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1525</TotalTime>
  <Words>86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Black and White Photography</vt:lpstr>
      <vt:lpstr>Theme: outside the house This picture was taken in my moms garden The time of day was 4:30 The thing that attracted me to take this picture was it looked so beautiful </vt:lpstr>
      <vt:lpstr>Theme: outside the house The picture was taken in my moms garden. The picture was taken around 4:30 This picture attracted me because I wanted to see what it would look like in black and white </vt:lpstr>
      <vt:lpstr>Slide 4</vt:lpstr>
      <vt:lpstr>Slide 5</vt:lpstr>
      <vt:lpstr>Theme: outside the house This was taking in the front of my house This picture was taken around 4:46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pc-user</dc:creator>
  <cp:lastModifiedBy>Administrator</cp:lastModifiedBy>
  <cp:revision>5</cp:revision>
  <dcterms:created xsi:type="dcterms:W3CDTF">1980-02-04T11:23:47Z</dcterms:created>
  <dcterms:modified xsi:type="dcterms:W3CDTF">2013-01-15T14:16:19Z</dcterms:modified>
</cp:coreProperties>
</file>